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480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homonymes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la bonne orthographe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pot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peau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Sa ___ est rugueuse.</a:t>
            </a:r>
          </a:p>
          <a:p>
            <a:endParaRPr lang="fr-FR" sz="3600" dirty="0"/>
          </a:p>
          <a:p>
            <a:endParaRPr lang="fr-FR" sz="2800" dirty="0"/>
          </a:p>
          <a:p>
            <a:r>
              <a:rPr lang="fr-FR" sz="3600" dirty="0"/>
              <a:t>Je lui ai offert un joli ___ de fleurs.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ver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vers</a:t>
            </a:r>
            <a:r>
              <a:rPr lang="fr-FR" dirty="0">
                <a:solidFill>
                  <a:srgbClr val="13B794"/>
                </a:solidFill>
              </a:rPr>
              <a:t> ?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___ de terre est un grand travailleur.</a:t>
            </a:r>
          </a:p>
          <a:p>
            <a:endParaRPr lang="fr-FR" sz="3600" dirty="0"/>
          </a:p>
          <a:p>
            <a:r>
              <a:rPr lang="fr-FR" sz="3600" dirty="0"/>
              <a:t>Il reviendra ___ 15 heures.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Sa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peau</a:t>
            </a:r>
            <a:r>
              <a:rPr lang="fr-FR" sz="3600" dirty="0"/>
              <a:t> est rugueuse.</a:t>
            </a:r>
          </a:p>
          <a:p>
            <a:endParaRPr lang="fr-FR" sz="3600" dirty="0"/>
          </a:p>
          <a:p>
            <a:endParaRPr lang="fr-FR" sz="2800" dirty="0"/>
          </a:p>
          <a:p>
            <a:r>
              <a:rPr lang="fr-FR" sz="3600" dirty="0"/>
              <a:t>Je lui ai offert un joli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pot</a:t>
            </a:r>
            <a:r>
              <a:rPr lang="fr-FR" sz="3600" dirty="0"/>
              <a:t> de fleurs.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ver</a:t>
            </a:r>
            <a:r>
              <a:rPr lang="fr-FR" sz="3600" dirty="0"/>
              <a:t> de terre est un grand travailleur.</a:t>
            </a:r>
          </a:p>
          <a:p>
            <a:endParaRPr lang="fr-FR" sz="3600" dirty="0"/>
          </a:p>
          <a:p>
            <a:endParaRPr lang="fr-FR" sz="3600" dirty="0"/>
          </a:p>
          <a:p>
            <a:r>
              <a:rPr lang="fr-FR" sz="3600" dirty="0"/>
              <a:t>Il reviendra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vers</a:t>
            </a:r>
            <a:r>
              <a:rPr lang="fr-FR" sz="3600" dirty="0"/>
              <a:t> 15 heures.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la bonne orthographe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sang</a:t>
            </a:r>
            <a:r>
              <a:rPr lang="fr-FR" dirty="0">
                <a:solidFill>
                  <a:srgbClr val="9563AA"/>
                </a:solidFill>
              </a:rPr>
              <a:t> , </a:t>
            </a:r>
            <a:r>
              <a:rPr lang="fr-FR" b="1" dirty="0">
                <a:solidFill>
                  <a:srgbClr val="9563AA"/>
                </a:solidFill>
              </a:rPr>
              <a:t>sans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cent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Je déteste les prises de ___.</a:t>
            </a:r>
          </a:p>
          <a:p>
            <a:endParaRPr lang="fr-FR" sz="3600" dirty="0"/>
          </a:p>
          <a:p>
            <a:r>
              <a:rPr lang="fr-FR" sz="3600" dirty="0"/>
              <a:t>Il a récité sa poésie ___ rire.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coup, cou </a:t>
            </a:r>
            <a:r>
              <a:rPr lang="fr-FR" dirty="0">
                <a:solidFill>
                  <a:srgbClr val="13B794"/>
                </a:solidFill>
              </a:rPr>
              <a:t>ou</a:t>
            </a:r>
            <a:r>
              <a:rPr lang="fr-FR" b="1" dirty="0">
                <a:solidFill>
                  <a:srgbClr val="13B794"/>
                </a:solidFill>
              </a:rPr>
              <a:t> cout ? </a:t>
            </a: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J’ai attrapé un ___ de soleil.</a:t>
            </a:r>
          </a:p>
          <a:p>
            <a:endParaRPr lang="fr-FR" sz="3600" dirty="0"/>
          </a:p>
          <a:p>
            <a:r>
              <a:rPr lang="fr-FR" sz="3600" dirty="0"/>
              <a:t>Le ___ d’un déménagement est élevé.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62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Je déteste les prises de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sang</a:t>
            </a:r>
            <a:r>
              <a:rPr lang="fr-FR" sz="3600" dirty="0"/>
              <a:t>.</a:t>
            </a:r>
          </a:p>
          <a:p>
            <a:endParaRPr lang="fr-FR" sz="3600" dirty="0"/>
          </a:p>
          <a:p>
            <a:r>
              <a:rPr lang="fr-FR" sz="3600" dirty="0"/>
              <a:t>Il a récité sa poésie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sans</a:t>
            </a:r>
            <a:r>
              <a:rPr lang="fr-FR" sz="3600" dirty="0"/>
              <a:t> rire.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J’ai attrapé un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coup</a:t>
            </a:r>
            <a:r>
              <a:rPr lang="fr-FR" sz="3600" dirty="0"/>
              <a:t> de soleil.</a:t>
            </a:r>
          </a:p>
          <a:p>
            <a:endParaRPr lang="fr-FR" sz="3600" dirty="0"/>
          </a:p>
          <a:p>
            <a:r>
              <a:rPr lang="fr-FR" sz="3600" dirty="0"/>
              <a:t>Le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cout</a:t>
            </a:r>
            <a:r>
              <a:rPr lang="fr-FR" sz="3600" dirty="0"/>
              <a:t> d’un déménagement est élevé.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46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la bonne orthographe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seau, sot </a:t>
            </a:r>
            <a:r>
              <a:rPr lang="fr-FR" dirty="0">
                <a:solidFill>
                  <a:srgbClr val="9563AA"/>
                </a:solidFill>
              </a:rPr>
              <a:t>ou</a:t>
            </a:r>
            <a:r>
              <a:rPr lang="fr-FR" b="1" dirty="0">
                <a:solidFill>
                  <a:srgbClr val="9563AA"/>
                </a:solidFill>
              </a:rPr>
              <a:t> saut ?</a:t>
            </a:r>
            <a:endParaRPr lang="fr-FR" dirty="0">
              <a:solidFill>
                <a:srgbClr val="9563AA"/>
              </a:solidFill>
            </a:endParaRPr>
          </a:p>
          <a:p>
            <a:endParaRPr lang="fr-FR" dirty="0"/>
          </a:p>
          <a:p>
            <a:r>
              <a:rPr lang="fr-FR" sz="3600" dirty="0"/>
              <a:t>Il a réussi un ___ d’une hauteur de 1m20.</a:t>
            </a:r>
          </a:p>
          <a:p>
            <a:endParaRPr lang="fr-FR" sz="3600" dirty="0"/>
          </a:p>
          <a:p>
            <a:r>
              <a:rPr lang="fr-FR" sz="3600" dirty="0"/>
              <a:t>J’ai eu mal au dos en portant mon ___ 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voix, voie </a:t>
            </a:r>
            <a:r>
              <a:rPr lang="fr-FR" dirty="0">
                <a:solidFill>
                  <a:srgbClr val="13B794"/>
                </a:solidFill>
              </a:rPr>
              <a:t>ou</a:t>
            </a:r>
            <a:r>
              <a:rPr lang="fr-FR" b="1" dirty="0">
                <a:solidFill>
                  <a:srgbClr val="13B794"/>
                </a:solidFill>
              </a:rPr>
              <a:t> voit ? </a:t>
            </a: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En me levant, je n’avais plus de ___ .</a:t>
            </a:r>
          </a:p>
          <a:p>
            <a:endParaRPr lang="fr-FR" sz="3600" dirty="0"/>
          </a:p>
          <a:p>
            <a:r>
              <a:rPr lang="fr-FR" sz="3600" dirty="0"/>
              <a:t>Il me dicte ce qu’il ___  et je dois dessiner.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72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Il a réussi un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saut</a:t>
            </a:r>
            <a:r>
              <a:rPr lang="fr-FR" sz="3600" dirty="0"/>
              <a:t> d’une hauteur de 1m20.</a:t>
            </a:r>
          </a:p>
          <a:p>
            <a:endParaRPr lang="fr-FR" sz="3600" dirty="0"/>
          </a:p>
          <a:p>
            <a:r>
              <a:rPr lang="fr-FR" sz="3600" dirty="0"/>
              <a:t>J’ai eu mal au dos en portant mon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seau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En me levant, je n’avais plus de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voix</a:t>
            </a:r>
            <a:r>
              <a:rPr lang="fr-FR" sz="3600" dirty="0"/>
              <a:t>.</a:t>
            </a:r>
          </a:p>
          <a:p>
            <a:endParaRPr lang="fr-FR" sz="3600" dirty="0"/>
          </a:p>
          <a:p>
            <a:r>
              <a:rPr lang="fr-FR" sz="3600" dirty="0"/>
              <a:t>Il me dicte ce qu’il </a:t>
            </a:r>
            <a:r>
              <a:rPr lang="fr-FR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voit</a:t>
            </a:r>
            <a:r>
              <a:rPr lang="fr-FR" sz="3600" dirty="0"/>
              <a:t>  et je dois dessiner.</a:t>
            </a:r>
          </a:p>
          <a:p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197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293</Words>
  <Application>Microsoft Office PowerPoint</Application>
  <PresentationFormat>Grand écran</PresentationFormat>
  <Paragraphs>83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2</vt:lpstr>
      <vt:lpstr>Choisis la bonne orthographe</vt:lpstr>
      <vt:lpstr>Correction</vt:lpstr>
      <vt:lpstr>Choisis la bonne orthographe</vt:lpstr>
      <vt:lpstr>Correction</vt:lpstr>
      <vt:lpstr>Choisis la bonne orthographe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2022-01-23T23:43:10Z</dcterms:modified>
</cp:coreProperties>
</file>